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98" r:id="rId3"/>
    <p:sldId id="299" r:id="rId4"/>
    <p:sldId id="300" r:id="rId5"/>
    <p:sldId id="301" r:id="rId6"/>
    <p:sldId id="302" r:id="rId7"/>
    <p:sldId id="304" r:id="rId8"/>
    <p:sldId id="305" r:id="rId9"/>
    <p:sldId id="306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Process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</a:t>
            </a:r>
            <a:r>
              <a:rPr lang="tr-TR" smtClean="0"/>
              <a:t>6</a:t>
            </a:r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1431851" y="2526316"/>
            <a:ext cx="6096000" cy="2166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Begin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07000"/>
              </a:lnSpc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Variable atama söz dizilimleri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07000"/>
              </a:lnSpc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Basit sinyal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atamaları</a:t>
            </a:r>
            <a:endParaRPr lang="tr-TR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07000"/>
              </a:lnSpc>
              <a:spcAft>
                <a:spcPts val="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Case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söz dizilimleri, Loop söz dizilimleri, If söz dizilimleri, Wait söz dizilimi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 process;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5432" y="280658"/>
            <a:ext cx="104234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Process is considered a concurrent statement that contains sequential statements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 process concurrent olarak çalışır. Kendi içlerinde sequential (software) özellik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göster</a:t>
            </a:r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ebilirler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such it doesn’t matter in what order in which processes are defined within an architecture body.</a:t>
            </a:r>
            <a:endParaRPr lang="tr-TR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95451" y="2104914"/>
            <a:ext cx="3067050" cy="14573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90" y="2504963"/>
            <a:ext cx="2362200" cy="65722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506819" y="3822841"/>
            <a:ext cx="11433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Process’in aktif hale gelebilmesi için parantez içerisinde tanımlanan 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hassasiyet listesindeki sinyallerde bir </a:t>
            </a:r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değişiklik olmalıdır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687572" y="4737410"/>
            <a:ext cx="1107203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Parantez içerisinde process içerisinde kullanılan </a:t>
            </a: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bütün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sinyaller yazılmalıdır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!!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one or more signals within the sensitivity list changes in value then the process resumes execution at the beginning of the process.</a:t>
            </a:r>
            <a:endParaRPr lang="tr-TR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6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09106" y="282200"/>
            <a:ext cx="11561135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Önemli olan değişimin meydana gelmesidir</a:t>
            </a:r>
            <a:r>
              <a:rPr lang="en-US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True(1) olduğunda girmesi veya False(0) durumunda girmemesi DEĞİLDİR</a:t>
            </a:r>
            <a:r>
              <a:rPr lang="en-US" u="sng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u="sng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/>
              <a:t>Sinyal atamaları process sonunda gerçekleşmektedir.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03495" y="1831154"/>
            <a:ext cx="306173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 Process Example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95327" y="2459111"/>
            <a:ext cx="1409700" cy="600075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38907" y="2459111"/>
            <a:ext cx="1685925" cy="657225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>
          <a:blip r:embed="rId4"/>
          <a:stretch>
            <a:fillRect/>
          </a:stretch>
        </p:blipFill>
        <p:spPr>
          <a:xfrm>
            <a:off x="1914857" y="3298447"/>
            <a:ext cx="3609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8030" y="246903"/>
            <a:ext cx="257217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 Communication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08030" y="745131"/>
            <a:ext cx="1147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Processes communicate using signals. The processes in the network execute concurrently with respect to one another. Processes communicate with each other via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signals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408030" y="1596287"/>
            <a:ext cx="1982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Process Statement</a:t>
            </a:r>
            <a:endParaRPr lang="tr-TR" b="1"/>
          </a:p>
        </p:txBody>
      </p:sp>
      <p:sp>
        <p:nvSpPr>
          <p:cNvPr id="7" name="Dikdörtgen 6"/>
          <p:cNvSpPr/>
          <p:nvPr/>
        </p:nvSpPr>
        <p:spPr>
          <a:xfrm>
            <a:off x="496186" y="2170444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processes start executing at time zero.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Processes with a sensitivity list suspend at the bottom.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390" y="3015949"/>
            <a:ext cx="5600700" cy="1733550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1119961" y="5129531"/>
            <a:ext cx="967208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 list’e okunacak bütün değerler yazılmalıdır. SEL sinyali burada kontrol için kullanıldığında da okunması gerektiği için yazılması gerekmektedir.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2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53669" y="385126"/>
            <a:ext cx="167283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RTL processes 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53669" y="773822"/>
            <a:ext cx="11295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Processes are frequently used at Register Transfer Level to design hardware. RTL processes can be used to describe combinational logic and also describe clocked logic.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1214099" y="4413572"/>
            <a:ext cx="48462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Rising_edge(clk) her zaman bir register oluşturur.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589426" y="2204983"/>
            <a:ext cx="226857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Combinational Logic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23711" y="2620482"/>
            <a:ext cx="2343150" cy="1066800"/>
          </a:xfrm>
          <a:prstGeom prst="rect">
            <a:avLst/>
          </a:prstGeom>
        </p:spPr>
      </p:pic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5274635" y="2639532"/>
            <a:ext cx="3429000" cy="104775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589426" y="4055155"/>
            <a:ext cx="18325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Logic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Resim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364704" y="5163029"/>
            <a:ext cx="2114550" cy="762000"/>
          </a:xfrm>
          <a:prstGeom prst="rect">
            <a:avLst/>
          </a:prstGeom>
        </p:spPr>
      </p:pic>
      <p:pic>
        <p:nvPicPr>
          <p:cNvPr id="12" name="Resim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243954" y="5051645"/>
            <a:ext cx="18573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01152" y="245952"/>
            <a:ext cx="199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Register Transfers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301152" y="766396"/>
            <a:ext cx="11011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Clock içeren yani sequential process yapılarında, sol taraf her zaman bir register oluşturacaktır. Sağ taraf ise combinational logic oluşturacaktır. </a:t>
            </a:r>
            <a:endParaRPr lang="tr-TR"/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332" y="1676954"/>
            <a:ext cx="3708770" cy="1395856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32390" y="2950972"/>
            <a:ext cx="11412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 taraftaki sinyaller için bir register oluşturulduğu aşağıdaki şematikten görülebilir. P_reg, Q_reg ve R_reg registerları oluşmuştur.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15424" y="4087235"/>
            <a:ext cx="5940425" cy="10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43203" y="341646"/>
            <a:ext cx="225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Equivalent Processes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443203" y="852959"/>
            <a:ext cx="525022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sonraki kısımda concurrent statements işlenecektir.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865800" y="1553757"/>
            <a:ext cx="318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Concurrent signal assignment </a:t>
            </a:r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6050998" y="1553757"/>
            <a:ext cx="2046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Equivalent process</a:t>
            </a:r>
            <a:endParaRPr lang="tr-TR"/>
          </a:p>
        </p:txBody>
      </p:sp>
      <p:pic>
        <p:nvPicPr>
          <p:cNvPr id="8" name="Resim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061" y="2235191"/>
            <a:ext cx="1543050" cy="1809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50998" y="2082790"/>
            <a:ext cx="1933575" cy="485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Dikdörtgen 9"/>
          <p:cNvSpPr/>
          <p:nvPr/>
        </p:nvSpPr>
        <p:spPr>
          <a:xfrm>
            <a:off x="556503" y="2925357"/>
            <a:ext cx="2114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Default Assignment</a:t>
            </a:r>
            <a:endParaRPr lang="tr-TR" b="1"/>
          </a:p>
        </p:txBody>
      </p:sp>
      <p:sp>
        <p:nvSpPr>
          <p:cNvPr id="11" name="Dikdörtgen 10"/>
          <p:cNvSpPr/>
          <p:nvPr/>
        </p:nvSpPr>
        <p:spPr>
          <a:xfrm>
            <a:off x="556502" y="3264261"/>
            <a:ext cx="999099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signal assignment at the top of this process is effectively a default signal assignment.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Resi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313496" y="3819646"/>
            <a:ext cx="2076450" cy="1543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929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94168" y="234803"/>
            <a:ext cx="10253330" cy="86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TestBenches</a:t>
            </a:r>
            <a:endParaRPr lang="tr-TR" sz="24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 ile testbech yazarken </a:t>
            </a:r>
            <a:r>
              <a:rPr lang="tr-TR" sz="1400" b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r>
              <a:rPr lang="tr-TR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b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until</a:t>
            </a:r>
            <a:r>
              <a:rPr lang="tr-TR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b="1">
                <a:solidFill>
                  <a:srgbClr val="008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rising_edge</a:t>
            </a:r>
            <a:r>
              <a:rPr lang="tr-TR" sz="12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400" b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4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clk)</a:t>
            </a:r>
            <a:r>
              <a:rPr lang="tr-TR" sz="1400" b="1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tr-TR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yapısı önemlidir.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20695" y="1244895"/>
            <a:ext cx="2200275" cy="1752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602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350</Words>
  <Application>Microsoft Office PowerPoint</Application>
  <PresentationFormat>Geniş ekran</PresentationFormat>
  <Paragraphs>41</Paragraphs>
  <Slides>9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Informal Roman</vt:lpstr>
      <vt:lpstr>Symbol</vt:lpstr>
      <vt:lpstr>Times New Roman</vt:lpstr>
      <vt:lpstr>Office Teması</vt:lpstr>
      <vt:lpstr>PowerPoint Sunusu</vt:lpstr>
      <vt:lpstr>Ders 6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93</cp:revision>
  <dcterms:created xsi:type="dcterms:W3CDTF">2021-10-07T19:14:53Z</dcterms:created>
  <dcterms:modified xsi:type="dcterms:W3CDTF">2021-11-20T13:11:55Z</dcterms:modified>
</cp:coreProperties>
</file>